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372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291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196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1pPr>
            <a:lvl2pPr marL="1219170" lvl="1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828754" lvl="2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1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319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8821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06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598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439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650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783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950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12/01/2021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2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551593" y="3150726"/>
            <a:ext cx="9512645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07 de octubre de 2020 al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12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enero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577868" y="5963803"/>
            <a:ext cx="4980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12 de enero de 2021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o21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o21" id="{C1D12348-C86A-406D-BFE2-B092B823F72D}" vid="{B9FBD5E2-5262-43B0-BD7A-6B97C11D54B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enero21</Template>
  <TotalTime>15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Calibri</vt:lpstr>
      <vt:lpstr>Kulim Park</vt:lpstr>
      <vt:lpstr>Montserrat</vt:lpstr>
      <vt:lpstr>Rockwell</vt:lpstr>
      <vt:lpstr>Rockwell Condensed</vt:lpstr>
      <vt:lpstr>Wingdings</vt:lpstr>
      <vt:lpstr>enero21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9</cp:revision>
  <dcterms:created xsi:type="dcterms:W3CDTF">2020-04-06T18:26:17Z</dcterms:created>
  <dcterms:modified xsi:type="dcterms:W3CDTF">2021-01-13T04:00:23Z</dcterms:modified>
</cp:coreProperties>
</file>